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5" r:id="rId5"/>
    <p:sldId id="290" r:id="rId6"/>
    <p:sldId id="276" r:id="rId7"/>
    <p:sldId id="267" r:id="rId8"/>
    <p:sldId id="266" r:id="rId9"/>
    <p:sldId id="269" r:id="rId10"/>
    <p:sldId id="268" r:id="rId11"/>
    <p:sldId id="270" r:id="rId12"/>
    <p:sldId id="286" r:id="rId13"/>
    <p:sldId id="287" r:id="rId14"/>
    <p:sldId id="288" r:id="rId15"/>
    <p:sldId id="289" r:id="rId16"/>
    <p:sldId id="277" r:id="rId17"/>
    <p:sldId id="271" r:id="rId18"/>
    <p:sldId id="272" r:id="rId19"/>
    <p:sldId id="273" r:id="rId20"/>
    <p:sldId id="274" r:id="rId21"/>
    <p:sldId id="275" r:id="rId22"/>
    <p:sldId id="278" r:id="rId23"/>
    <p:sldId id="279" r:id="rId24"/>
    <p:sldId id="280" r:id="rId25"/>
    <p:sldId id="281" r:id="rId26"/>
    <p:sldId id="282" r:id="rId27"/>
    <p:sldId id="283" r:id="rId28"/>
    <p:sldId id="291" r:id="rId29"/>
    <p:sldId id="284" r:id="rId30"/>
    <p:sldId id="292" r:id="rId31"/>
    <p:sldId id="28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9. </a:t>
            </a:r>
            <a:r>
              <a:rPr lang="en-US" sz="3200" dirty="0" smtClean="0"/>
              <a:t>WORK-ENERGY </a:t>
            </a:r>
            <a:r>
              <a:rPr lang="en-US" sz="3200" dirty="0" smtClean="0"/>
              <a:t>THEOREM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858" y="2196936"/>
            <a:ext cx="2510284" cy="252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1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556" y="833447"/>
            <a:ext cx="1126888" cy="537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3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888" y="1613191"/>
            <a:ext cx="1824223" cy="3866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0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4578" name="Picture 2" descr="C:\Users\nandini.ahuja\AppData\Local\Temp\wz1145\PL 6.1\sarcomere-botto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643" y="1788210"/>
            <a:ext cx="1890713" cy="403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26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524" y="855022"/>
            <a:ext cx="2766952" cy="5533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9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626" name="Picture 2" descr="C:\Users\nandini.ahuja\AppData\Local\Temp\wz2ee3\PL 6.1\thick-mus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858" y="1907812"/>
            <a:ext cx="1708284" cy="328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68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500188"/>
            <a:ext cx="54483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87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500188"/>
            <a:ext cx="54483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8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500188"/>
            <a:ext cx="54483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6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500188"/>
            <a:ext cx="54483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778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537" y="2621169"/>
            <a:ext cx="20669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500188"/>
            <a:ext cx="54483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59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FLIPITPHYSICS|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500188"/>
            <a:ext cx="54483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46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500188"/>
            <a:ext cx="54483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345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500188"/>
            <a:ext cx="54483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19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377" y="2185059"/>
            <a:ext cx="2241246" cy="2476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1476375"/>
            <a:ext cx="2390775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7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1476375"/>
            <a:ext cx="2390775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34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1476375"/>
            <a:ext cx="2390775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5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2" y="2343150"/>
            <a:ext cx="4963026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80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1500188"/>
            <a:ext cx="20955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9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598" y="2256312"/>
            <a:ext cx="2026804" cy="2404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2571750"/>
            <a:ext cx="6303264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9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78" y="2398816"/>
            <a:ext cx="3179243" cy="265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1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1500188"/>
            <a:ext cx="5572125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7" y="2433637"/>
            <a:ext cx="6611243" cy="210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500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8" y="1781175"/>
            <a:ext cx="160972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8" y="1781175"/>
            <a:ext cx="160972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5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8" y="1781175"/>
            <a:ext cx="160972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0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488" y="2528888"/>
            <a:ext cx="7437437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4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441</Words>
  <Application>Microsoft Office PowerPoint</Application>
  <PresentationFormat>Custom</PresentationFormat>
  <Paragraphs>36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33</cp:revision>
  <dcterms:created xsi:type="dcterms:W3CDTF">2015-06-29T15:58:30Z</dcterms:created>
  <dcterms:modified xsi:type="dcterms:W3CDTF">2015-08-31T16:27:52Z</dcterms:modified>
</cp:coreProperties>
</file>